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65" r:id="rId13"/>
    <p:sldId id="266" r:id="rId14"/>
    <p:sldId id="267" r:id="rId15"/>
    <p:sldId id="268" r:id="rId16"/>
    <p:sldId id="269" r:id="rId17"/>
    <p:sldId id="271" r:id="rId18"/>
    <p:sldId id="276" r:id="rId19"/>
    <p:sldId id="278" r:id="rId20"/>
    <p:sldId id="270" r:id="rId21"/>
    <p:sldId id="272" r:id="rId22"/>
    <p:sldId id="279" r:id="rId23"/>
    <p:sldId id="273" r:id="rId24"/>
    <p:sldId id="280" r:id="rId25"/>
    <p:sldId id="281" r:id="rId26"/>
    <p:sldId id="282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80939-2739-4282-9FDA-3ED812B73844}" type="datetimeFigureOut">
              <a:rPr lang="en-US" smtClean="0"/>
              <a:pPr/>
              <a:t>14-11-2015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40C33-4959-4843-A00A-711E92E2F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40C33-4959-4843-A00A-711E92E2F1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66688" y="762000"/>
            <a:ext cx="8763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3102" y="198894"/>
            <a:ext cx="8717796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0342" y="1509480"/>
            <a:ext cx="566058" cy="1295400"/>
          </a:xfrm>
          <a:prstGeom prst="rect">
            <a:avLst/>
          </a:prstGeom>
          <a:solidFill>
            <a:srgbClr val="79390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51738"/>
            <a:ext cx="9144000" cy="76200"/>
          </a:xfrm>
          <a:prstGeom prst="rect">
            <a:avLst/>
          </a:prstGeom>
          <a:solidFill>
            <a:srgbClr val="00B050"/>
          </a:solidFill>
          <a:ln>
            <a:solidFill>
              <a:srgbClr val="00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0183" y="1134102"/>
            <a:ext cx="40030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nimated_rose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286000" y="2895601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1290" y="177225"/>
            <a:ext cx="172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4676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758825" indent="-758825" algn="just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8717796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6525" y="990600"/>
            <a:ext cx="2324675" cy="10156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digital-class-room-0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2376714" y="2275116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262742"/>
            <a:ext cx="4096656" cy="1843314"/>
            <a:chOff x="228600" y="1262742"/>
            <a:chExt cx="4096656" cy="1843314"/>
          </a:xfrm>
        </p:grpSpPr>
        <p:pic>
          <p:nvPicPr>
            <p:cNvPr id="8" name="Picture 7" descr="2519122085_e591a00563_z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1124856" y="1262742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Chord 8"/>
            <p:cNvSpPr/>
            <p:nvPr/>
          </p:nvSpPr>
          <p:spPr>
            <a:xfrm>
              <a:off x="228600" y="1277256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114" y="1930398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2224" y="3287484"/>
            <a:ext cx="4122060" cy="1828800"/>
            <a:chOff x="232224" y="3287484"/>
            <a:chExt cx="4122060" cy="1828800"/>
          </a:xfrm>
        </p:grpSpPr>
        <p:pic>
          <p:nvPicPr>
            <p:cNvPr id="12" name="Picture 11" descr="img_9119.jpg"/>
            <p:cNvPicPr>
              <a:picLocks noChangeAspect="1"/>
            </p:cNvPicPr>
            <p:nvPr/>
          </p:nvPicPr>
          <p:blipFill>
            <a:blip r:embed="rId3">
              <a:lum contrast="20000"/>
            </a:blip>
            <a:stretch>
              <a:fillRect/>
            </a:stretch>
          </p:blipFill>
          <p:spPr>
            <a:xfrm>
              <a:off x="1153884" y="328748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3" name="Chord 12"/>
            <p:cNvSpPr/>
            <p:nvPr/>
          </p:nvSpPr>
          <p:spPr>
            <a:xfrm>
              <a:off x="232224" y="3287484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46494" y="3940626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59084" y="1219200"/>
            <a:ext cx="4245432" cy="1857828"/>
            <a:chOff x="4659084" y="1219200"/>
            <a:chExt cx="4245432" cy="1857828"/>
          </a:xfrm>
        </p:grpSpPr>
        <p:pic>
          <p:nvPicPr>
            <p:cNvPr id="17" name="Picture 16" descr="chitol.jpg_480_480_0_64000_0_1_0.jpg"/>
            <p:cNvPicPr>
              <a:picLocks noChangeAspect="1"/>
            </p:cNvPicPr>
            <p:nvPr/>
          </p:nvPicPr>
          <p:blipFill>
            <a:blip r:embed="rId4" cstate="screen">
              <a:lum contrast="20000"/>
            </a:blip>
            <a:stretch>
              <a:fillRect/>
            </a:stretch>
          </p:blipFill>
          <p:spPr>
            <a:xfrm>
              <a:off x="4659084" y="1248228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8" name="Chord 17"/>
            <p:cNvSpPr/>
            <p:nvPr/>
          </p:nvSpPr>
          <p:spPr>
            <a:xfrm rot="10800000">
              <a:off x="7097490" y="1219200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59084" y="3291114"/>
            <a:ext cx="4194630" cy="1843314"/>
            <a:chOff x="4659084" y="3291114"/>
            <a:chExt cx="4194630" cy="1843314"/>
          </a:xfrm>
        </p:grpSpPr>
        <p:pic>
          <p:nvPicPr>
            <p:cNvPr id="20" name="Picture 19" descr="P3_Lead.jp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4659084" y="329111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21" name="Chord 20"/>
            <p:cNvSpPr/>
            <p:nvPr/>
          </p:nvSpPr>
          <p:spPr>
            <a:xfrm rot="10800000">
              <a:off x="7046688" y="3305628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54256" y="36576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2400" y="1814286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6486" y="5562600"/>
            <a:ext cx="8004114" cy="64633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590800" y="5478959"/>
            <a:ext cx="3805850" cy="76944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3" grpId="0"/>
      <p:bldP spid="26" grpId="0"/>
      <p:bldP spid="26" grpId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28600" y="1262742"/>
            <a:ext cx="4096656" cy="1843314"/>
            <a:chOff x="228600" y="1262742"/>
            <a:chExt cx="4096656" cy="1843314"/>
          </a:xfrm>
        </p:grpSpPr>
        <p:pic>
          <p:nvPicPr>
            <p:cNvPr id="8" name="Picture 7" descr="2519122085_e591a00563_z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1124856" y="1262742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Chord 8"/>
            <p:cNvSpPr/>
            <p:nvPr/>
          </p:nvSpPr>
          <p:spPr>
            <a:xfrm>
              <a:off x="228600" y="1277256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114" y="1619071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32224" y="3287484"/>
            <a:ext cx="4122060" cy="1828800"/>
            <a:chOff x="232224" y="3287484"/>
            <a:chExt cx="4122060" cy="1828800"/>
          </a:xfrm>
        </p:grpSpPr>
        <p:pic>
          <p:nvPicPr>
            <p:cNvPr id="12" name="Picture 11" descr="img_9119.jpg"/>
            <p:cNvPicPr>
              <a:picLocks noChangeAspect="1"/>
            </p:cNvPicPr>
            <p:nvPr/>
          </p:nvPicPr>
          <p:blipFill>
            <a:blip r:embed="rId3">
              <a:lum contrast="20000"/>
            </a:blip>
            <a:stretch>
              <a:fillRect/>
            </a:stretch>
          </p:blipFill>
          <p:spPr>
            <a:xfrm>
              <a:off x="1153884" y="328748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3" name="Chord 12"/>
            <p:cNvSpPr/>
            <p:nvPr/>
          </p:nvSpPr>
          <p:spPr>
            <a:xfrm>
              <a:off x="232224" y="3287484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46494" y="3940626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4659084" y="1219200"/>
            <a:ext cx="4245432" cy="1857828"/>
            <a:chOff x="4659084" y="1219200"/>
            <a:chExt cx="4245432" cy="1857828"/>
          </a:xfrm>
        </p:grpSpPr>
        <p:pic>
          <p:nvPicPr>
            <p:cNvPr id="17" name="Picture 16" descr="chitol.jpg_480_480_0_64000_0_1_0.jpg"/>
            <p:cNvPicPr>
              <a:picLocks noChangeAspect="1"/>
            </p:cNvPicPr>
            <p:nvPr/>
          </p:nvPicPr>
          <p:blipFill>
            <a:blip r:embed="rId4">
              <a:lum contrast="20000"/>
            </a:blip>
            <a:stretch>
              <a:fillRect/>
            </a:stretch>
          </p:blipFill>
          <p:spPr>
            <a:xfrm>
              <a:off x="4659084" y="1248228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8" name="Chord 17"/>
            <p:cNvSpPr/>
            <p:nvPr/>
          </p:nvSpPr>
          <p:spPr>
            <a:xfrm rot="10800000">
              <a:off x="7097490" y="1219200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659084" y="3291114"/>
            <a:ext cx="4194630" cy="1843314"/>
            <a:chOff x="4659084" y="3291114"/>
            <a:chExt cx="4194630" cy="1843314"/>
          </a:xfrm>
        </p:grpSpPr>
        <p:pic>
          <p:nvPicPr>
            <p:cNvPr id="20" name="Picture 19" descr="P3_Lead.jp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4659084" y="329111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21" name="Chord 20"/>
            <p:cNvSpPr/>
            <p:nvPr/>
          </p:nvSpPr>
          <p:spPr>
            <a:xfrm rot="10800000">
              <a:off x="7046688" y="3305628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54256" y="36576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লতা-পাতা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27196" y="1542871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6486" y="5562600"/>
            <a:ext cx="8004114" cy="64633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590800" y="5478959"/>
            <a:ext cx="3805850" cy="76944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3" grpId="0"/>
      <p:bldP spid="26" grpId="0"/>
      <p:bldP spid="26" grpId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28600" y="1262742"/>
            <a:ext cx="4096656" cy="1843314"/>
            <a:chOff x="228600" y="1262742"/>
            <a:chExt cx="4096656" cy="1843314"/>
          </a:xfrm>
        </p:grpSpPr>
        <p:pic>
          <p:nvPicPr>
            <p:cNvPr id="8" name="Picture 7" descr="2519122085_e591a00563_z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1124856" y="1262742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Chord 8"/>
            <p:cNvSpPr/>
            <p:nvPr/>
          </p:nvSpPr>
          <p:spPr>
            <a:xfrm>
              <a:off x="228600" y="1277256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114" y="1930398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32224" y="3287484"/>
            <a:ext cx="4122060" cy="1828800"/>
            <a:chOff x="232224" y="3287484"/>
            <a:chExt cx="4122060" cy="1828800"/>
          </a:xfrm>
        </p:grpSpPr>
        <p:pic>
          <p:nvPicPr>
            <p:cNvPr id="12" name="Picture 11" descr="img_9119.jpg"/>
            <p:cNvPicPr>
              <a:picLocks noChangeAspect="1"/>
            </p:cNvPicPr>
            <p:nvPr/>
          </p:nvPicPr>
          <p:blipFill>
            <a:blip r:embed="rId3">
              <a:lum contrast="20000"/>
            </a:blip>
            <a:stretch>
              <a:fillRect/>
            </a:stretch>
          </p:blipFill>
          <p:spPr>
            <a:xfrm>
              <a:off x="1153884" y="328748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3" name="Chord 12"/>
            <p:cNvSpPr/>
            <p:nvPr/>
          </p:nvSpPr>
          <p:spPr>
            <a:xfrm>
              <a:off x="232224" y="3287484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46494" y="3940626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4659084" y="1219200"/>
            <a:ext cx="4245432" cy="1857828"/>
            <a:chOff x="4659084" y="1219200"/>
            <a:chExt cx="4245432" cy="1857828"/>
          </a:xfrm>
        </p:grpSpPr>
        <p:pic>
          <p:nvPicPr>
            <p:cNvPr id="17" name="Picture 16" descr="chitol.jpg_480_480_0_64000_0_1_0.jpg"/>
            <p:cNvPicPr>
              <a:picLocks noChangeAspect="1"/>
            </p:cNvPicPr>
            <p:nvPr/>
          </p:nvPicPr>
          <p:blipFill>
            <a:blip r:embed="rId4">
              <a:lum contrast="20000"/>
            </a:blip>
            <a:stretch>
              <a:fillRect/>
            </a:stretch>
          </p:blipFill>
          <p:spPr>
            <a:xfrm>
              <a:off x="4659084" y="1248228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8" name="Chord 17"/>
            <p:cNvSpPr/>
            <p:nvPr/>
          </p:nvSpPr>
          <p:spPr>
            <a:xfrm rot="10800000">
              <a:off x="7097490" y="1219200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659084" y="3291114"/>
            <a:ext cx="4194630" cy="1843314"/>
            <a:chOff x="4659084" y="3291114"/>
            <a:chExt cx="4194630" cy="1843314"/>
          </a:xfrm>
        </p:grpSpPr>
        <p:pic>
          <p:nvPicPr>
            <p:cNvPr id="20" name="Picture 19" descr="P3_Lead.jp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4659084" y="329111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21" name="Chord 20"/>
            <p:cNvSpPr/>
            <p:nvPr/>
          </p:nvSpPr>
          <p:spPr>
            <a:xfrm rot="10800000">
              <a:off x="7046688" y="3305628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254498" y="38862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কীটপতঙ্গ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2400" y="1814286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6486" y="5562600"/>
            <a:ext cx="8004114" cy="64633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590800" y="5478959"/>
            <a:ext cx="3805850" cy="76944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3" grpId="0"/>
      <p:bldP spid="26" grpId="0"/>
      <p:bldP spid="26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28600" y="1262742"/>
            <a:ext cx="4096656" cy="1843314"/>
            <a:chOff x="228600" y="1262742"/>
            <a:chExt cx="4096656" cy="1843314"/>
          </a:xfrm>
        </p:grpSpPr>
        <p:pic>
          <p:nvPicPr>
            <p:cNvPr id="8" name="Picture 7" descr="2519122085_e591a00563_z.jpg"/>
            <p:cNvPicPr>
              <a:picLocks noChangeAspect="1"/>
            </p:cNvPicPr>
            <p:nvPr/>
          </p:nvPicPr>
          <p:blipFill>
            <a:blip r:embed="rId2" cstate="screen">
              <a:lum contrast="20000"/>
            </a:blip>
            <a:stretch>
              <a:fillRect/>
            </a:stretch>
          </p:blipFill>
          <p:spPr>
            <a:xfrm>
              <a:off x="1124856" y="1262742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Chord 8"/>
            <p:cNvSpPr/>
            <p:nvPr/>
          </p:nvSpPr>
          <p:spPr>
            <a:xfrm>
              <a:off x="228600" y="1277256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43114" y="1930398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32224" y="3287484"/>
            <a:ext cx="4122060" cy="1828800"/>
            <a:chOff x="232224" y="3287484"/>
            <a:chExt cx="4122060" cy="1828800"/>
          </a:xfrm>
        </p:grpSpPr>
        <p:pic>
          <p:nvPicPr>
            <p:cNvPr id="12" name="Picture 11" descr="img_9119.jpg"/>
            <p:cNvPicPr>
              <a:picLocks noChangeAspect="1"/>
            </p:cNvPicPr>
            <p:nvPr/>
          </p:nvPicPr>
          <p:blipFill>
            <a:blip r:embed="rId3">
              <a:lum contrast="20000"/>
            </a:blip>
            <a:stretch>
              <a:fillRect/>
            </a:stretch>
          </p:blipFill>
          <p:spPr>
            <a:xfrm>
              <a:off x="1153884" y="328748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3" name="Chord 12"/>
            <p:cNvSpPr/>
            <p:nvPr/>
          </p:nvSpPr>
          <p:spPr>
            <a:xfrm>
              <a:off x="232224" y="3287484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46494" y="3940626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4659084" y="1219200"/>
            <a:ext cx="4245432" cy="1857828"/>
            <a:chOff x="4659084" y="1219200"/>
            <a:chExt cx="4245432" cy="1857828"/>
          </a:xfrm>
        </p:grpSpPr>
        <p:pic>
          <p:nvPicPr>
            <p:cNvPr id="17" name="Picture 16" descr="chitol.jpg_480_480_0_64000_0_1_0.jpg"/>
            <p:cNvPicPr>
              <a:picLocks noChangeAspect="1"/>
            </p:cNvPicPr>
            <p:nvPr/>
          </p:nvPicPr>
          <p:blipFill>
            <a:blip r:embed="rId4">
              <a:lum contrast="20000"/>
            </a:blip>
            <a:stretch>
              <a:fillRect/>
            </a:stretch>
          </p:blipFill>
          <p:spPr>
            <a:xfrm>
              <a:off x="4659084" y="1248228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8" name="Chord 17"/>
            <p:cNvSpPr/>
            <p:nvPr/>
          </p:nvSpPr>
          <p:spPr>
            <a:xfrm rot="10800000">
              <a:off x="7097490" y="1219200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659084" y="3291114"/>
            <a:ext cx="4194630" cy="1843314"/>
            <a:chOff x="4659084" y="3291114"/>
            <a:chExt cx="4194630" cy="1843314"/>
          </a:xfrm>
        </p:grpSpPr>
        <p:pic>
          <p:nvPicPr>
            <p:cNvPr id="20" name="Picture 19" descr="P3_Lead.jp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tretch>
              <a:fillRect/>
            </a:stretch>
          </p:blipFill>
          <p:spPr>
            <a:xfrm>
              <a:off x="4659084" y="3291114"/>
              <a:ext cx="3200400" cy="1828800"/>
            </a:xfrm>
            <a:prstGeom prst="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21" name="Chord 20"/>
            <p:cNvSpPr/>
            <p:nvPr/>
          </p:nvSpPr>
          <p:spPr>
            <a:xfrm rot="10800000">
              <a:off x="7046688" y="3305628"/>
              <a:ext cx="1807026" cy="1828800"/>
            </a:xfrm>
            <a:prstGeom prst="chord">
              <a:avLst>
                <a:gd name="adj1" fmla="val 4923575"/>
                <a:gd name="adj2" fmla="val 1653165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7772400" y="38862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2400" y="1814286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6486" y="5562600"/>
            <a:ext cx="8004114" cy="64633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2590800" y="5478959"/>
            <a:ext cx="3805850" cy="76944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3" grpId="0"/>
      <p:bldP spid="26" grpId="0"/>
      <p:bldP spid="26" grpId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500440" y="2609848"/>
            <a:ext cx="2143120" cy="21336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n 5"/>
          <p:cNvSpPr/>
          <p:nvPr/>
        </p:nvSpPr>
        <p:spPr>
          <a:xfrm>
            <a:off x="990600" y="1400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1309688" y="1652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574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5929312" y="1433512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Pie 9"/>
          <p:cNvSpPr/>
          <p:nvPr/>
        </p:nvSpPr>
        <p:spPr>
          <a:xfrm>
            <a:off x="6248400" y="1685920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514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5934088" y="3967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Pie 12"/>
          <p:cNvSpPr/>
          <p:nvPr/>
        </p:nvSpPr>
        <p:spPr>
          <a:xfrm>
            <a:off x="6248400" y="4219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print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0244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990600" y="3886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7" name="Pie 16"/>
          <p:cNvSpPr/>
          <p:nvPr/>
        </p:nvSpPr>
        <p:spPr>
          <a:xfrm>
            <a:off x="1309688" y="4138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5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98633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1" name="Sun 20"/>
          <p:cNvSpPr/>
          <p:nvPr/>
        </p:nvSpPr>
        <p:spPr>
          <a:xfrm>
            <a:off x="3490912" y="838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2" name="Pie 21"/>
          <p:cNvSpPr/>
          <p:nvPr/>
        </p:nvSpPr>
        <p:spPr>
          <a:xfrm>
            <a:off x="3810000" y="1090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6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8954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3495688" y="4648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3810000" y="4900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7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7054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6" grpId="0" animBg="1"/>
      <p:bldP spid="17" grpId="0" animBg="1"/>
      <p:bldP spid="18" grpId="0"/>
      <p:bldP spid="21" grpId="0" animBg="1"/>
      <p:bldP spid="22" grpId="0" animBg="1"/>
      <p:bldP spid="23" grpId="0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3500440" y="2609848"/>
            <a:ext cx="2143120" cy="21336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n 5"/>
          <p:cNvSpPr/>
          <p:nvPr/>
        </p:nvSpPr>
        <p:spPr>
          <a:xfrm>
            <a:off x="990600" y="1400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1309688" y="1652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574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5929312" y="1433512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Pie 9"/>
          <p:cNvSpPr/>
          <p:nvPr/>
        </p:nvSpPr>
        <p:spPr>
          <a:xfrm>
            <a:off x="6248400" y="1685920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514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5934088" y="3967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Pie 12"/>
          <p:cNvSpPr/>
          <p:nvPr/>
        </p:nvSpPr>
        <p:spPr>
          <a:xfrm>
            <a:off x="6248400" y="4219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0244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990600" y="3886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7" name="Pie 16"/>
          <p:cNvSpPr/>
          <p:nvPr/>
        </p:nvSpPr>
        <p:spPr>
          <a:xfrm>
            <a:off x="1309688" y="4138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5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98633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1" name="Sun 20"/>
          <p:cNvSpPr/>
          <p:nvPr/>
        </p:nvSpPr>
        <p:spPr>
          <a:xfrm>
            <a:off x="3490912" y="838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2" name="Pie 21"/>
          <p:cNvSpPr/>
          <p:nvPr/>
        </p:nvSpPr>
        <p:spPr>
          <a:xfrm>
            <a:off x="3810000" y="1090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6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8954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কীটপতঙ্গ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3495688" y="4648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3810000" y="4900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7054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লতাপাতা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6" grpId="0" animBg="1"/>
      <p:bldP spid="17" grpId="0" animBg="1"/>
      <p:bldP spid="18" grpId="0"/>
      <p:bldP spid="21" grpId="0" animBg="1"/>
      <p:bldP spid="22" grpId="0" animBg="1"/>
      <p:bldP spid="23" grpId="0"/>
      <p:bldP spid="29" grpId="0" animBg="1"/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55004" y="1296690"/>
            <a:ext cx="4724400" cy="322933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869196" y="4909086"/>
            <a:ext cx="7467600" cy="120032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8717796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6047" y="990600"/>
            <a:ext cx="2319866" cy="10156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6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SAM_783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481532" y="2222170"/>
            <a:ext cx="4205990" cy="294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57797" y="122694"/>
            <a:ext cx="1752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040" y="2726960"/>
            <a:ext cx="359425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0470" y="2726960"/>
            <a:ext cx="38314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 মডেল স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endParaRPr lang="en-US" sz="32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32-Point Star 33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698" y="1021596"/>
            <a:ext cx="8915400" cy="120032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/>
          </a:p>
        </p:txBody>
      </p:sp>
      <p:pic>
        <p:nvPicPr>
          <p:cNvPr id="10" name="Picture 9" descr="hdwallpapersdesk.blogspot.com-০০০.jpg"/>
          <p:cNvPicPr>
            <a:picLocks noChangeAspect="1"/>
          </p:cNvPicPr>
          <p:nvPr/>
        </p:nvPicPr>
        <p:blipFill>
          <a:blip r:embed="rId2">
            <a:lum contrast="20000"/>
          </a:blip>
          <a:srcRect b="9124"/>
          <a:stretch>
            <a:fillRect/>
          </a:stretch>
        </p:blipFill>
        <p:spPr>
          <a:xfrm>
            <a:off x="1371600" y="2362200"/>
            <a:ext cx="6400800" cy="388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498" y="3438763"/>
            <a:ext cx="8302273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4114800"/>
          <a:ext cx="7239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pppp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457200" y="1066800"/>
            <a:ext cx="82296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8717796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6525" y="990600"/>
            <a:ext cx="2036135" cy="10156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2712322" y="2438400"/>
            <a:ext cx="3745884" cy="21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657600"/>
            <a:ext cx="6369804" cy="646331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462008" y="4303931"/>
            <a:ext cx="6324600" cy="1200329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1981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/>
          </a:p>
        </p:txBody>
      </p:sp>
      <p:sp>
        <p:nvSpPr>
          <p:cNvPr id="9" name="32-Point Star 8"/>
          <p:cNvSpPr/>
          <p:nvPr/>
        </p:nvSpPr>
        <p:spPr>
          <a:xfrm>
            <a:off x="3429000" y="1066800"/>
            <a:ext cx="2362200" cy="2362200"/>
          </a:xfrm>
          <a:prstGeom prst="star32">
            <a:avLst>
              <a:gd name="adj" fmla="val 44678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657600"/>
            <a:ext cx="6369804" cy="646331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462008" y="4303931"/>
            <a:ext cx="6324600" cy="1200329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ঘ.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1981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/>
          </a:p>
        </p:txBody>
      </p:sp>
      <p:sp>
        <p:nvSpPr>
          <p:cNvPr id="9" name="32-Point Star 8"/>
          <p:cNvSpPr/>
          <p:nvPr/>
        </p:nvSpPr>
        <p:spPr>
          <a:xfrm>
            <a:off x="3429000" y="1066800"/>
            <a:ext cx="2362200" cy="2362200"/>
          </a:xfrm>
          <a:prstGeom prst="star32">
            <a:avLst>
              <a:gd name="adj" fmla="val 44678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8077200" cy="646331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09600" y="4303931"/>
            <a:ext cx="8077200" cy="1200329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অথর্নৈতিক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	ঘ.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1981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/>
          </a:p>
        </p:txBody>
      </p:sp>
      <p:sp>
        <p:nvSpPr>
          <p:cNvPr id="9" name="32-Point Star 8"/>
          <p:cNvSpPr/>
          <p:nvPr/>
        </p:nvSpPr>
        <p:spPr>
          <a:xfrm>
            <a:off x="3429000" y="1066800"/>
            <a:ext cx="2362200" cy="2362200"/>
          </a:xfrm>
          <a:prstGeom prst="star32">
            <a:avLst>
              <a:gd name="adj" fmla="val 44678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17722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8077200" cy="646331"/>
          </a:xfrm>
          <a:prstGeom prst="rect">
            <a:avLst/>
          </a:prstGeom>
          <a:solidFill>
            <a:srgbClr val="00B0F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09600" y="4303931"/>
            <a:ext cx="8077200" cy="1200329"/>
          </a:xfrm>
          <a:prstGeom prst="rect">
            <a:avLst/>
          </a:prstGeom>
          <a:solidFill>
            <a:srgbClr val="FFFF00"/>
          </a:solidFill>
          <a:ln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 	ঘ.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657600" y="1752600"/>
            <a:ext cx="1981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/>
          </a:p>
        </p:txBody>
      </p:sp>
      <p:sp>
        <p:nvSpPr>
          <p:cNvPr id="9" name="32-Point Star 8"/>
          <p:cNvSpPr/>
          <p:nvPr/>
        </p:nvSpPr>
        <p:spPr>
          <a:xfrm>
            <a:off x="3429000" y="1066800"/>
            <a:ext cx="2362200" cy="2362200"/>
          </a:xfrm>
          <a:prstGeom prst="star32">
            <a:avLst>
              <a:gd name="adj" fmla="val 44678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1960" y="15772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eautiful-rose-23717--rose-wallpaper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1756460" y="1529107"/>
            <a:ext cx="5711140" cy="4338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text.png"/>
          <p:cNvPicPr>
            <a:picLocks noChangeAspect="1"/>
          </p:cNvPicPr>
          <p:nvPr/>
        </p:nvPicPr>
        <p:blipFill>
          <a:blip r:embed="rId3"/>
          <a:srcRect l="13995" t="30798" r="31998" b="56000"/>
          <a:stretch>
            <a:fillRect/>
          </a:stretch>
        </p:blipFill>
        <p:spPr>
          <a:xfrm>
            <a:off x="2514600" y="3124200"/>
            <a:ext cx="4364182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5146" y="107196"/>
            <a:ext cx="2228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4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 descr="Jessore-Scenery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t="1774" r="854"/>
          <a:stretch>
            <a:fillRect/>
          </a:stretch>
        </p:blipFill>
        <p:spPr>
          <a:xfrm>
            <a:off x="152400" y="795821"/>
            <a:ext cx="8839200" cy="5863285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886200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962400" y="2902803"/>
            <a:ext cx="15103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17188" y="30996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র্বজ্ঞান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14086" y="5638800"/>
            <a:ext cx="8686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ain-beautiful-landscape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92718" y="97381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Again-beautiful-landscapes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89670" y="334035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Again-beautiful-landscapes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728270" y="97639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Again-beautiful-landscapes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4740720" y="334293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8" name="Rectangle 17"/>
          <p:cNvSpPr/>
          <p:nvPr/>
        </p:nvSpPr>
        <p:spPr>
          <a:xfrm>
            <a:off x="228600" y="5816025"/>
            <a:ext cx="8686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086" y="5638800"/>
            <a:ext cx="8686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ain-beautiful-landscape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92718" y="97381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Again-beautiful-landscapes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89670" y="334035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Again-beautiful-landscapes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728270" y="97639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Again-beautiful-landscapes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4740720" y="334293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Rectangle 13"/>
          <p:cNvSpPr/>
          <p:nvPr/>
        </p:nvSpPr>
        <p:spPr>
          <a:xfrm>
            <a:off x="228600" y="5816025"/>
            <a:ext cx="8686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7188" y="30996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র্বজ্ঞান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086" y="5638800"/>
            <a:ext cx="8686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ain-beautiful-landscape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92718" y="97381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Again-beautiful-landscapes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89670" y="334035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Again-beautiful-landscapes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728270" y="97639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Again-beautiful-landscapes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4740720" y="334293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Rectangle 13"/>
          <p:cNvSpPr/>
          <p:nvPr/>
        </p:nvSpPr>
        <p:spPr>
          <a:xfrm>
            <a:off x="228600" y="5816025"/>
            <a:ext cx="8686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7188" y="30996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র্বজ্ঞান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086" y="5638800"/>
            <a:ext cx="8686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ain-beautiful-landscape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92718" y="97381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Again-beautiful-landscapes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89670" y="334035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Again-beautiful-landscapes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728270" y="97639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Again-beautiful-landscapes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4740720" y="334293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Rectangle 13"/>
          <p:cNvSpPr/>
          <p:nvPr/>
        </p:nvSpPr>
        <p:spPr>
          <a:xfrm>
            <a:off x="228600" y="5800527"/>
            <a:ext cx="8686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7188" y="30996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র্বজ্ঞান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086" y="5638800"/>
            <a:ext cx="86868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ain-beautiful-landscape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685800" y="99060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Again-beautiful-landscapes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89670" y="334035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Again-beautiful-landscapes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728270" y="976392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Again-beautiful-landscapes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4740720" y="3342930"/>
            <a:ext cx="3730752" cy="2130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Rectangle 13"/>
          <p:cNvSpPr/>
          <p:nvPr/>
        </p:nvSpPr>
        <p:spPr>
          <a:xfrm>
            <a:off x="228600" y="5800527"/>
            <a:ext cx="8686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7188" y="30996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র্বজ্ঞান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7604" y="19889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644898" y="197604"/>
            <a:ext cx="2286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4038600"/>
            <a:ext cx="4876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6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6196" y="177225"/>
            <a:ext cx="1721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 descr="1426944628_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28800" y="990600"/>
            <a:ext cx="5181600" cy="291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304</Words>
  <Application>Microsoft Office PowerPoint</Application>
  <PresentationFormat>On-screen Show (4:3)</PresentationFormat>
  <Paragraphs>116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75</cp:revision>
  <dcterms:created xsi:type="dcterms:W3CDTF">2015-11-08T15:39:59Z</dcterms:created>
  <dcterms:modified xsi:type="dcterms:W3CDTF">2015-11-14T09:35:10Z</dcterms:modified>
</cp:coreProperties>
</file>